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320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88778"/>
  </p:normalViewPr>
  <p:slideViewPr>
    <p:cSldViewPr snapToGrid="0" snapToObjects="1">
      <p:cViewPr varScale="1">
        <p:scale>
          <a:sx n="102" d="100"/>
          <a:sy n="102" d="100"/>
        </p:scale>
        <p:origin x="24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7216719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Autogestite libe 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-432818" y="2337109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3619131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sasha</a:t>
            </a:r>
            <a:endParaRPr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0DB266-E6AB-CE42-B049-97FAFAF8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4" y="3349244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030632-AE68-BD47-8C76-A3BCFEA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4" y="3319938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muro, persona, gatto, interno&#10;&#10;Descrizione generata automaticamente">
            <a:extLst>
              <a:ext uri="{FF2B5EF4-FFF2-40B4-BE49-F238E27FC236}">
                <a16:creationId xmlns:a16="http://schemas.microsoft.com/office/drawing/2014/main" id="{8EBEAEED-CCEA-5E21-9F3A-5206A1796D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04" y="3311339"/>
            <a:ext cx="3051358" cy="3051358"/>
          </a:xfrm>
          <a:prstGeom prst="rect">
            <a:avLst/>
          </a:prstGeom>
        </p:spPr>
      </p:pic>
      <p:sp>
        <p:nvSpPr>
          <p:cNvPr id="4" name="Chi siamo">
            <a:extLst>
              <a:ext uri="{FF2B5EF4-FFF2-40B4-BE49-F238E27FC236}">
                <a16:creationId xmlns:a16="http://schemas.microsoft.com/office/drawing/2014/main" id="{4C568B4D-3AD6-0AE1-6568-5418B4F6F32D}"/>
              </a:ext>
            </a:extLst>
          </p:cNvPr>
          <p:cNvSpPr txBox="1"/>
          <p:nvPr/>
        </p:nvSpPr>
        <p:spPr>
          <a:xfrm>
            <a:off x="7671080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Aron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  <a:endParaRPr lang="en-US" dirty="0"/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348</Words>
  <Application>Microsoft Office PowerPoint</Application>
  <PresentationFormat>Personalizzato</PresentationFormat>
  <Paragraphs>120</Paragraphs>
  <Slides>33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2" baseType="lpstr"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Toscano Sasha</cp:lastModifiedBy>
  <cp:revision>17</cp:revision>
  <dcterms:modified xsi:type="dcterms:W3CDTF">2023-04-20T20:51:22Z</dcterms:modified>
</cp:coreProperties>
</file>